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8CC12-6D5D-4D24-8A41-52ADB09C4C91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67B5F9-8490-4E6C-9B42-4927809C3E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457203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Сказка 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в произведениях 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русских художников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3543296" cy="114300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Пан</a:t>
            </a:r>
            <a:endParaRPr lang="ru-RU" sz="9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674333" cy="64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К ночи</a:t>
            </a:r>
            <a:endParaRPr lang="ru-RU" sz="6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072493" cy="58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/>
              <a:t>Демон</a:t>
            </a:r>
            <a:endParaRPr lang="ru-RU" sz="80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69" y="1857364"/>
            <a:ext cx="835824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571744"/>
            <a:ext cx="3900486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Богатырь</a:t>
            </a:r>
            <a:endParaRPr lang="ru-RU" sz="72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22191" cy="64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Иван Яковлевич </a:t>
            </a:r>
            <a:r>
              <a:rPr lang="ru-RU" b="1" dirty="0" err="1" smtClean="0"/>
              <a:t>Билибин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638" y="214290"/>
            <a:ext cx="5166035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Белая уточка</a:t>
            </a:r>
            <a:endParaRPr lang="ru-RU" sz="7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94609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Сказка о царе </a:t>
            </a:r>
            <a:r>
              <a:rPr lang="ru-RU" sz="6600" b="1" dirty="0" err="1" smtClean="0"/>
              <a:t>Салтане</a:t>
            </a:r>
            <a:endParaRPr lang="ru-RU" sz="6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5904658" cy="44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71678"/>
            <a:ext cx="2617028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857232"/>
            <a:ext cx="3286148" cy="2224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Виктор Михайлович Васнецов</a:t>
            </a:r>
            <a:endParaRPr lang="ru-RU" b="1" dirty="0"/>
          </a:p>
        </p:txBody>
      </p:sp>
      <p:pic>
        <p:nvPicPr>
          <p:cNvPr id="1026" name="Picture 2" descr="C:\Documents and Settings\Валентина\Мои документы\Мои рисунки\vasnec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827609" cy="603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857868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/>
              <a:t>Богатыри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592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Три царевны подземного царства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87" y="1500174"/>
            <a:ext cx="8739905" cy="482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285992"/>
            <a:ext cx="3500462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Иван-царевич на сером волке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000660" cy="6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643314"/>
            <a:ext cx="3686172" cy="1143000"/>
          </a:xfrm>
        </p:spPr>
        <p:txBody>
          <a:bodyPr/>
          <a:lstStyle/>
          <a:p>
            <a:pPr algn="ctr"/>
            <a:r>
              <a:rPr lang="ru-RU" b="1" i="1" dirty="0" smtClean="0"/>
              <a:t>Алёнушка</a:t>
            </a:r>
            <a:endParaRPr lang="ru-RU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4213"/>
            <a:ext cx="4442291" cy="64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04088"/>
            <a:ext cx="404336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Снегурочка</a:t>
            </a:r>
            <a:endParaRPr lang="ru-RU" sz="6000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30976" cy="64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643050"/>
            <a:ext cx="4286248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Михаил Александрович Врубель</a:t>
            </a:r>
            <a:endParaRPr lang="ru-RU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2463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428868"/>
            <a:ext cx="4429156" cy="1143000"/>
          </a:xfrm>
        </p:spPr>
        <p:txBody>
          <a:bodyPr>
            <a:normAutofit fontScale="90000"/>
          </a:bodyPr>
          <a:lstStyle/>
          <a:p>
            <a:r>
              <a:rPr lang="ru-RU" sz="7300" b="1" i="1" dirty="0" smtClean="0"/>
              <a:t>Царевна</a:t>
            </a:r>
            <a:r>
              <a:rPr lang="ru-RU" b="1" i="1" dirty="0" smtClean="0"/>
              <a:t> – </a:t>
            </a:r>
            <a:r>
              <a:rPr lang="ru-RU" sz="7300" b="1" i="1" dirty="0" smtClean="0"/>
              <a:t>лебедь </a:t>
            </a:r>
            <a:endParaRPr lang="ru-RU" sz="7300" b="1" i="1" dirty="0"/>
          </a:p>
        </p:txBody>
      </p:sp>
      <p:pic>
        <p:nvPicPr>
          <p:cNvPr id="1026" name="Picture 2" descr="C:\Documents and Settings\Валентина\Мои документы\Мои рисунки\848206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14356"/>
            <a:ext cx="3820006" cy="563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35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Сказка  в произведениях  русских художников</vt:lpstr>
      <vt:lpstr>Виктор Михайлович Васнецов</vt:lpstr>
      <vt:lpstr>Богатыри</vt:lpstr>
      <vt:lpstr>Три царевны подземного царства</vt:lpstr>
      <vt:lpstr>Иван-царевич на сером волке</vt:lpstr>
      <vt:lpstr>Алёнушка</vt:lpstr>
      <vt:lpstr>Снегурочка</vt:lpstr>
      <vt:lpstr>Михаил Александрович Врубель</vt:lpstr>
      <vt:lpstr>Царевна – лебедь </vt:lpstr>
      <vt:lpstr>Пан</vt:lpstr>
      <vt:lpstr>К ночи</vt:lpstr>
      <vt:lpstr>Демон</vt:lpstr>
      <vt:lpstr>Богатырь</vt:lpstr>
      <vt:lpstr>Иван Яковлевич Билибин</vt:lpstr>
      <vt:lpstr>Белая уточка</vt:lpstr>
      <vt:lpstr>Сказка о царе Салтане</vt:lpstr>
    </vt:vector>
  </TitlesOfParts>
  <Company>h3valya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 в произведениях  русских художников</dc:title>
  <dc:creator>Валентина</dc:creator>
  <cp:lastModifiedBy>Валентина</cp:lastModifiedBy>
  <cp:revision>6</cp:revision>
  <dcterms:created xsi:type="dcterms:W3CDTF">2009-10-19T19:59:08Z</dcterms:created>
  <dcterms:modified xsi:type="dcterms:W3CDTF">2010-02-22T19:28:59Z</dcterms:modified>
</cp:coreProperties>
</file>